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02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65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61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0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9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70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25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486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65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53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19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24439-900D-4CDE-86D1-7C5AE7A8926B}" type="datetimeFigureOut">
              <a:rPr lang="es-ES" smtClean="0"/>
              <a:t>18/09/2015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D6D15-6686-4BE4-BB5E-CBA69D37976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83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67725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 Ortiz</dc:creator>
  <cp:lastModifiedBy>Michel Ortiz</cp:lastModifiedBy>
  <cp:revision>2</cp:revision>
  <dcterms:created xsi:type="dcterms:W3CDTF">2015-09-18T08:22:19Z</dcterms:created>
  <dcterms:modified xsi:type="dcterms:W3CDTF">2015-09-18T09:02:58Z</dcterms:modified>
</cp:coreProperties>
</file>